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7" r:id="rId3"/>
    <p:sldId id="274" r:id="rId4"/>
    <p:sldId id="268" r:id="rId5"/>
    <p:sldId id="272" r:id="rId6"/>
    <p:sldId id="271" r:id="rId7"/>
    <p:sldId id="269" r:id="rId8"/>
    <p:sldId id="270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F0CCF101-40EB-4E9F-8921-F8CE6FDFC9F7}">
          <p14:sldIdLst>
            <p14:sldId id="256"/>
            <p14:sldId id="267"/>
            <p14:sldId id="274"/>
            <p14:sldId id="268"/>
          </p14:sldIdLst>
        </p14:section>
        <p14:section name="Başlıksız Bölüm" id="{6A130D25-BEDB-4957-BD37-618FA352B829}">
          <p14:sldIdLst>
            <p14:sldId id="272"/>
            <p14:sldId id="271"/>
            <p14:sldId id="269"/>
            <p14:sldId id="270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10/5/2019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6000" dirty="0" err="1" smtClean="0"/>
              <a:t>Python</a:t>
            </a:r>
            <a:r>
              <a:rPr lang="tr-TR" sz="6000" dirty="0" smtClean="0"/>
              <a:t> Yolculuğu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421111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61288" y="1567542"/>
            <a:ext cx="9602506" cy="2207624"/>
          </a:xfrm>
        </p:spPr>
        <p:txBody>
          <a:bodyPr>
            <a:normAutofit/>
          </a:bodyPr>
          <a:lstStyle/>
          <a:p>
            <a:endParaRPr lang="tr-TR" sz="4000" dirty="0" smtClean="0"/>
          </a:p>
          <a:p>
            <a:r>
              <a:rPr lang="tr-TR" sz="4000" dirty="0" err="1" smtClean="0"/>
              <a:t>Python</a:t>
            </a:r>
            <a:r>
              <a:rPr lang="tr-TR" sz="4000" dirty="0" smtClean="0"/>
              <a:t> 2                    </a:t>
            </a:r>
            <a:r>
              <a:rPr lang="tr-TR" sz="4000" dirty="0" err="1" smtClean="0"/>
              <a:t>Python</a:t>
            </a:r>
            <a:r>
              <a:rPr lang="tr-TR" sz="4000" dirty="0" smtClean="0"/>
              <a:t> 3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38" y="1285186"/>
            <a:ext cx="2492965" cy="27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1281"/>
              </p:ext>
            </p:extLst>
          </p:nvPr>
        </p:nvGraphicFramePr>
        <p:xfrm>
          <a:off x="1979749" y="159487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688656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24469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Python</a:t>
                      </a:r>
                      <a:r>
                        <a:rPr lang="tr-TR" dirty="0" smtClean="0"/>
                        <a:t> 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Python</a:t>
                      </a:r>
                      <a:r>
                        <a:rPr lang="tr-TR" dirty="0" smtClean="0"/>
                        <a:t> 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7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 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5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 / 2.0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/ 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18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“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(“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88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raw_input</a:t>
                      </a:r>
                      <a:r>
                        <a:rPr lang="tr-TR" dirty="0" smtClean="0"/>
                        <a:t>()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İnput</a:t>
                      </a:r>
                      <a:r>
                        <a:rPr lang="tr-TR" dirty="0" smtClean="0"/>
                        <a:t>()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97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31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35162" y="1567543"/>
            <a:ext cx="7891272" cy="2899954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Kurulumu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 smtClean="0"/>
              <a:t>Python</a:t>
            </a:r>
            <a:r>
              <a:rPr lang="tr-TR" dirty="0" smtClean="0"/>
              <a:t> Shell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Geliştirme Ortamları</a:t>
            </a:r>
          </a:p>
          <a:p>
            <a:endParaRPr lang="tr-TR" dirty="0" smtClean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95" y="804997"/>
            <a:ext cx="1288465" cy="1492431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66" y="2090057"/>
            <a:ext cx="1635034" cy="1635034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936" y="3979273"/>
            <a:ext cx="1509168" cy="1509168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99" y="2835185"/>
            <a:ext cx="1261109" cy="1261109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34" y="4733857"/>
            <a:ext cx="1223826" cy="1223826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18" y="4483827"/>
            <a:ext cx="2639378" cy="13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0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04534" y="1567544"/>
            <a:ext cx="7891272" cy="3618410"/>
          </a:xfrm>
        </p:spPr>
        <p:txBody>
          <a:bodyPr/>
          <a:lstStyle/>
          <a:p>
            <a:r>
              <a:rPr lang="tr-TR" sz="4000" dirty="0" err="1" smtClean="0"/>
              <a:t>Pip</a:t>
            </a:r>
            <a:r>
              <a:rPr lang="tr-TR" sz="4000" dirty="0" smtClean="0"/>
              <a:t> Paket Yükleyicisi?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/>
              <a:t>Kurulum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/>
              <a:t>Güncelleme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/>
              <a:t>Paket yükleme</a:t>
            </a:r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925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926157" y="1528355"/>
            <a:ext cx="7891272" cy="2913016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Sanal Ortam </a:t>
            </a:r>
            <a:r>
              <a:rPr lang="tr-TR" dirty="0" err="1" smtClean="0"/>
              <a:t>Virtualenv</a:t>
            </a:r>
            <a:endParaRPr lang="tr-T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Nedir?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Neden  kullanmalıyım?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787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6000" dirty="0" smtClean="0"/>
              <a:t>Cahit İŞLEYEN</a:t>
            </a:r>
            <a:br>
              <a:rPr lang="tr-TR" sz="6000" dirty="0" smtClean="0"/>
            </a:br>
            <a:endParaRPr lang="tr-TR" sz="60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87413" y="3015975"/>
            <a:ext cx="7891272" cy="1069848"/>
          </a:xfrm>
        </p:spPr>
        <p:txBody>
          <a:bodyPr>
            <a:normAutofit/>
          </a:bodyPr>
          <a:lstStyle/>
          <a:p>
            <a:r>
              <a:rPr lang="tr-TR" sz="2800" dirty="0" smtClean="0"/>
              <a:t>cahitisleyen00@gmail.com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5200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1069848" y="1528355"/>
            <a:ext cx="7891272" cy="3930614"/>
          </a:xfrm>
        </p:spPr>
        <p:txBody>
          <a:bodyPr/>
          <a:lstStyle/>
          <a:p>
            <a:r>
              <a:rPr lang="tr-TR" sz="2400" dirty="0" smtClean="0"/>
              <a:t>Yol Haritası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/>
              <a:t>Python</a:t>
            </a:r>
            <a:r>
              <a:rPr lang="tr-TR" sz="1600" dirty="0" smtClean="0"/>
              <a:t> </a:t>
            </a:r>
            <a:r>
              <a:rPr lang="tr-TR" sz="1600" dirty="0"/>
              <a:t>g</a:t>
            </a:r>
            <a:r>
              <a:rPr lang="tr-TR" sz="1600" dirty="0" smtClean="0"/>
              <a:t>iriş ve veri türleri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/>
              <a:t>Python</a:t>
            </a:r>
            <a:r>
              <a:rPr lang="tr-TR" sz="1600" dirty="0" smtClean="0"/>
              <a:t> kontrol yapıları</a:t>
            </a:r>
            <a:r>
              <a:rPr lang="tr-TR" sz="1600" dirty="0"/>
              <a:t> </a:t>
            </a:r>
            <a:r>
              <a:rPr lang="tr-TR" sz="1600" dirty="0" smtClean="0"/>
              <a:t>ve hata yakalama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smtClean="0"/>
              <a:t>Dosya</a:t>
            </a:r>
            <a:r>
              <a:rPr lang="tr-TR" sz="1600" dirty="0"/>
              <a:t> </a:t>
            </a:r>
            <a:r>
              <a:rPr lang="tr-TR" sz="1600" dirty="0" smtClean="0"/>
              <a:t>ve </a:t>
            </a:r>
            <a:r>
              <a:rPr lang="tr-TR" sz="1600" dirty="0" err="1"/>
              <a:t>v</a:t>
            </a:r>
            <a:r>
              <a:rPr lang="tr-TR" sz="1600" dirty="0" err="1" smtClean="0"/>
              <a:t>eritabanı</a:t>
            </a:r>
            <a:r>
              <a:rPr lang="tr-TR" sz="1600" dirty="0" smtClean="0"/>
              <a:t> işlemleri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/>
              <a:t>Python</a:t>
            </a:r>
            <a:r>
              <a:rPr lang="tr-TR" sz="1600" dirty="0" smtClean="0"/>
              <a:t> fonksiyonlar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smtClean="0"/>
              <a:t>Nesne tabanlı </a:t>
            </a:r>
            <a:r>
              <a:rPr lang="tr-TR" sz="1600" dirty="0" err="1" smtClean="0"/>
              <a:t>programalam</a:t>
            </a:r>
            <a:endParaRPr lang="tr-TR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/>
              <a:t>Python</a:t>
            </a:r>
            <a:r>
              <a:rPr lang="tr-TR" sz="1600" dirty="0" smtClean="0"/>
              <a:t> görsel programlama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382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1069848" y="1528355"/>
            <a:ext cx="7891272" cy="3930614"/>
          </a:xfrm>
        </p:spPr>
        <p:txBody>
          <a:bodyPr/>
          <a:lstStyle/>
          <a:p>
            <a:endParaRPr lang="tr-TR" sz="2400" dirty="0"/>
          </a:p>
          <a:p>
            <a:endParaRPr lang="tr-TR" sz="2400" dirty="0" smtClean="0"/>
          </a:p>
          <a:p>
            <a:r>
              <a:rPr lang="tr-TR" sz="4400" dirty="0" smtClean="0"/>
              <a:t>Algoritma ve Programlama</a:t>
            </a:r>
          </a:p>
        </p:txBody>
      </p:sp>
    </p:spTree>
    <p:extLst>
      <p:ext uri="{BB962C8B-B14F-4D97-AF65-F5344CB8AC3E}">
        <p14:creationId xmlns:p14="http://schemas.microsoft.com/office/powerpoint/2010/main" val="9452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1069848" y="1528355"/>
            <a:ext cx="7891272" cy="3930614"/>
          </a:xfrm>
        </p:spPr>
        <p:txBody>
          <a:bodyPr/>
          <a:lstStyle/>
          <a:p>
            <a:r>
              <a:rPr lang="tr-TR" sz="2400" dirty="0" smtClean="0"/>
              <a:t>Programlama</a:t>
            </a:r>
            <a:endParaRPr lang="tr-T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Girdi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Matematik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Koşul kontrol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Döngü kontrol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Çıktı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5337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1069848" y="1528355"/>
            <a:ext cx="7891272" cy="3930614"/>
          </a:xfrm>
        </p:spPr>
        <p:txBody>
          <a:bodyPr/>
          <a:lstStyle/>
          <a:p>
            <a:endParaRPr lang="tr-TR" sz="2400" dirty="0"/>
          </a:p>
          <a:p>
            <a:endParaRPr lang="tr-TR" sz="2400" dirty="0" smtClean="0"/>
          </a:p>
          <a:p>
            <a:r>
              <a:rPr lang="tr-TR" sz="6000" smtClean="0"/>
              <a:t>        Tercih</a:t>
            </a:r>
            <a:endParaRPr lang="tr-TR" sz="6000" dirty="0" smtClean="0"/>
          </a:p>
        </p:txBody>
      </p:sp>
    </p:spTree>
    <p:extLst>
      <p:ext uri="{BB962C8B-B14F-4D97-AF65-F5344CB8AC3E}">
        <p14:creationId xmlns:p14="http://schemas.microsoft.com/office/powerpoint/2010/main" val="22189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6000" dirty="0" err="1" smtClean="0"/>
              <a:t>Python</a:t>
            </a:r>
            <a:r>
              <a:rPr lang="tr-TR" sz="6000" dirty="0" smtClean="0"/>
              <a:t> Yolculuğu</a:t>
            </a:r>
            <a:endParaRPr lang="tr-TR" sz="60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Most Popular Programming Languages on Stack Overflow Bar Chart R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35162" y="1541417"/>
            <a:ext cx="7891272" cy="3357154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tanıyalım;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Yüksek seviyeli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Dinamik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Fonksiyonel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Nesne tabanlı programlama(OOP)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Yorumlanabilir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61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991471" y="1567543"/>
            <a:ext cx="7891272" cy="3683726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Kullanım Alanları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Yapay Zeka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Veri Bilimi(Büyük veri, Veri madenciliği)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Robotik Programlama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Web Programlama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/>
              <a:t>Siber Güvenlik vb.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4910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 Yazı Tipi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3789</TotalTime>
  <Words>128</Words>
  <Application>Microsoft Office PowerPoint</Application>
  <PresentationFormat>Geniş ekran</PresentationFormat>
  <Paragraphs>57</Paragraphs>
  <Slides>14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9" baseType="lpstr">
      <vt:lpstr>Arial</vt:lpstr>
      <vt:lpstr>Rockwell</vt:lpstr>
      <vt:lpstr>Rockwell Condensed</vt:lpstr>
      <vt:lpstr>Wingdings</vt:lpstr>
      <vt:lpstr>Wood Type Yazı Tipi</vt:lpstr>
      <vt:lpstr>Python Yolculuğu</vt:lpstr>
      <vt:lpstr>Cahit İŞLEYEN </vt:lpstr>
      <vt:lpstr>PowerPoint Sunusu</vt:lpstr>
      <vt:lpstr>PowerPoint Sunusu</vt:lpstr>
      <vt:lpstr>PowerPoint Sunusu</vt:lpstr>
      <vt:lpstr>PowerPoint Sunusu</vt:lpstr>
      <vt:lpstr>Python Yolculuğu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Yolculuğu</dc:title>
  <dc:creator>Cahit</dc:creator>
  <cp:lastModifiedBy>Cahit</cp:lastModifiedBy>
  <cp:revision>31</cp:revision>
  <dcterms:created xsi:type="dcterms:W3CDTF">2019-09-21T14:06:34Z</dcterms:created>
  <dcterms:modified xsi:type="dcterms:W3CDTF">2019-10-05T08:29:34Z</dcterms:modified>
</cp:coreProperties>
</file>